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</p:sldIdLst>
  <p:sldSz cx="10080625" cy="7559675"/>
  <p:notesSz cx="7559675" cy="1069149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61;p1:notes"/>
          <p:cNvSpPr/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68;p2:notes"/>
          <p:cNvSpPr/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74;p3:notes"/>
          <p:cNvSpPr/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 txBox="1"/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80;p4:notes"/>
          <p:cNvSpPr/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 txBox="1"/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86;p5:notes"/>
          <p:cNvSpPr/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Title, 2 Content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type="body" idx="1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type="body" idx="2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matchingName="Title, Content over Content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type="body" idx="1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type="body" idx="2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matchingName="Title, 4 Content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type="body" idx="1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type="body" idx="2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type="body" idx="3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type="body" idx="4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type="body" idx="1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type="body" idx="2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type="body" idx="3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type="body" idx="4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type="body" idx="5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type="body" idx="6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 Slide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, Content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type="body" idx="1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Slide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type="subTitle" idx="1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matchingName="Centered Text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subTitle" idx="1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matchingName="Title, 2 Content and Content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type="body" idx="1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type="body" idx="2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type="body" idx="3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matchingName="Title Content and 2 Content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type="body" idx="1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type="body" idx="2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type="body" idx="3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matchingName="Title, 2 Content over Content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type="body" idx="1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type="body" idx="2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type="body" idx="3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8" name="Google Shape;8;p1"/>
          <p:cNvSpPr txBox="1"/>
          <p:nvPr>
            <p:ph type="dt" idx="10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9" name="Google Shape;9;p1"/>
          <p:cNvSpPr txBox="1"/>
          <p:nvPr>
            <p:ph type="ftr" idx="11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10" name="Google Shape;10;p1"/>
          <p:cNvSpPr txBox="1"/>
          <p:nvPr>
            <p:ph type="sldNum" idx="12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1" Type="http://schemas.openxmlformats.org/officeDocument/2006/relationships/hyperlink" Target="mailto:KireevaNB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FF66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Ординатура по специальности "хирургия" в ННГУ г.Нижне</a:t>
            </a:r>
            <a:r>
              <a:rPr lang="en-US" sz="3600">
                <a:solidFill>
                  <a:srgbClr val="FF6600"/>
                </a:solidFill>
              </a:rPr>
              <a:t>го</a:t>
            </a:r>
            <a:r>
              <a:rPr lang="en-US" sz="3600" b="0" i="0" u="none" strike="noStrike" cap="none">
                <a:solidFill>
                  <a:srgbClr val="FF66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Новгород</a:t>
            </a:r>
            <a:r>
              <a:rPr lang="en-US" sz="3600">
                <a:solidFill>
                  <a:srgbClr val="FF6600"/>
                </a:solidFill>
              </a:rPr>
              <a:t>а</a:t>
            </a:r>
            <a:endParaRPr sz="36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5152680" y="1769040"/>
            <a:ext cx="4426920" cy="529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1800" marR="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Обучение в профильных хирургических отделениях  </a:t>
            </a:r>
            <a:r>
              <a:rPr lang="en-US" sz="2400"/>
              <a:t>ведущих </a:t>
            </a:r>
            <a:r>
              <a:rPr lang="en-US" sz="24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клиническ</a:t>
            </a:r>
            <a:r>
              <a:rPr lang="en-US" sz="2400"/>
              <a:t>их</a:t>
            </a:r>
            <a:r>
              <a:rPr lang="en-US" sz="24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больниц г.Нижнего Новгорода.</a:t>
            </a:r>
            <a:endParaRPr sz="24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31800" marR="0" lvl="0" indent="-323850" algn="l" rtl="0"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Ведущие врачи-наставники по всем направлениям хирургии.</a:t>
            </a:r>
            <a:endParaRPr sz="24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31800" marR="0" lvl="0" indent="-323850" algn="l" rtl="0"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Обучение экстренной, плановой, высокотехнологичной хирургии</a:t>
            </a:r>
            <a:r>
              <a:rPr lang="en-US" sz="2400"/>
              <a:t>.</a:t>
            </a:r>
            <a:endParaRPr sz="24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31800" marR="0" lvl="0" indent="-323850" algn="l" rtl="0"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FF66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Ждём вас в ординатуре!</a:t>
            </a:r>
            <a:endParaRPr sz="24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504000" y="2249698"/>
            <a:ext cx="4075700" cy="381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468360" y="540000"/>
            <a:ext cx="90716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1800" marR="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Хочешь стать хирургом?</a:t>
            </a:r>
            <a:endParaRPr sz="32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31800" marR="0" lvl="0" indent="-323850" algn="l" rtl="0"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Приходи к нам!</a:t>
            </a:r>
            <a:endParaRPr sz="32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31800" marR="0" lvl="0" indent="-323850" algn="l" rtl="0">
              <a:lnSpc>
                <a:spcPct val="2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Возьмём "под крыло", поделимся знаниями, вложим скальпель в руки!</a:t>
            </a:r>
            <a:endParaRPr sz="32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3030480" y="4140000"/>
            <a:ext cx="3809520" cy="2533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540000" y="475200"/>
            <a:ext cx="8891640" cy="20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1800" marR="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Хорошие мозги и руки растут, откуда надо,- мы тебя ждём!</a:t>
            </a:r>
            <a:endParaRPr sz="32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3119760" y="2880000"/>
            <a:ext cx="3360240" cy="25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900000" y="180000"/>
            <a:ext cx="8640000" cy="23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1800" marR="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Если ты молодой, активный, креативный, инициативный, любопытный,- твоё место среди нас!</a:t>
            </a:r>
            <a:endParaRPr sz="32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448350" y="2197225"/>
            <a:ext cx="6313167" cy="4734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Почта наставника -</a:t>
            </a:r>
            <a:endParaRPr sz="44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1800" marR="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sng" strike="noStrike" cap="none">
                <a:solidFill>
                  <a:schemeClr val="hlink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  <a:hlinkClick r:id="rId1"/>
              </a:rPr>
              <a:t>KireevaNB@yandex.ru</a:t>
            </a:r>
            <a:endParaRPr sz="32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31800" marR="0" lvl="0" indent="-323850" algn="l" rtl="0"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тел.:89103803986</a:t>
            </a:r>
            <a:endParaRPr sz="3200" b="0" i="0" u="none" strike="noStrike" cap="none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90" name="Google Shape;90;p18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504000" y="5075800"/>
            <a:ext cx="8963025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WPS Presentation</Application>
  <PresentationFormat/>
  <Paragraphs>20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Arial</vt:lpstr>
      <vt:lpstr>Times New Roman</vt:lpstr>
      <vt:lpstr>Noto Sans Symbols</vt:lpstr>
      <vt:lpstr>Segoe Print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adwdsdsd dad</cp:lastModifiedBy>
  <cp:revision>1</cp:revision>
  <dcterms:created xsi:type="dcterms:W3CDTF">2025-05-25T19:06:49Z</dcterms:created>
  <dcterms:modified xsi:type="dcterms:W3CDTF">2025-05-25T19:06:49Z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8FF16E587E144658A1A80C7A66C5AF08_13</vt:lpwstr>
  </property>
  <property fmtid="{D5CDD505-2E9C-101B-9397-08002B2CF9AE}" pid="3" name="KSOProductBuildVer">
    <vt:lpwstr>1049-12.2.0.21179</vt:lpwstr>
  </property>
</Properties>
</file>